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1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3" r:id="rId25"/>
    <p:sldId id="280" r:id="rId26"/>
    <p:sldId id="284" r:id="rId27"/>
    <p:sldId id="287" r:id="rId28"/>
    <p:sldId id="282" r:id="rId29"/>
    <p:sldId id="286" r:id="rId30"/>
    <p:sldId id="288" r:id="rId31"/>
    <p:sldId id="281" r:id="rId32"/>
    <p:sldId id="285" r:id="rId33"/>
  </p:sldIdLst>
  <p:sldSz cx="12192000" cy="6858000"/>
  <p:notesSz cx="6858000" cy="9144000"/>
  <p:custShowLst>
    <p:custShow name="Özel Gösteri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  <p:sld r:id="rId33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FF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9T15:27:38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660B-EADD-43A9-81ED-E32244E456E8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E8F4-E5C6-4E77-ACF9-9D182376FA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529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2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50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989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9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115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40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475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351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76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99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58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227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893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5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47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6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75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CA7F34-723D-4288-83F8-45163473CBC6}" type="datetimeFigureOut">
              <a:rPr lang="tr-TR" smtClean="0"/>
              <a:t>19.08.2022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6668241-A1F9-4311-A7D9-E4839F6E4D9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015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9D7B395B-0DBF-DEAA-ED2C-E63454CF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Resim Yer Tutucusu 4">
            <a:extLst>
              <a:ext uri="{FF2B5EF4-FFF2-40B4-BE49-F238E27FC236}">
                <a16:creationId xmlns:a16="http://schemas.microsoft.com/office/drawing/2014/main" id="{F11AA42D-3B33-7CDB-334A-EF5E04F0CAC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1FFD32F4-3E55-A1BD-1600-59AD57B84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894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225B6C6-2884-8AF6-038D-8F2D085B06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0" y="593590"/>
            <a:ext cx="10304289" cy="5589059"/>
          </a:xfrm>
        </p:spPr>
      </p:pic>
    </p:spTree>
    <p:extLst>
      <p:ext uri="{BB962C8B-B14F-4D97-AF65-F5344CB8AC3E}">
        <p14:creationId xmlns:p14="http://schemas.microsoft.com/office/powerpoint/2010/main" val="2279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C74257D-66E5-E0F9-ACD4-CD6C63B2F03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3" y="685799"/>
            <a:ext cx="10818275" cy="5530583"/>
          </a:xfrm>
        </p:spPr>
      </p:pic>
    </p:spTree>
    <p:extLst>
      <p:ext uri="{BB962C8B-B14F-4D97-AF65-F5344CB8AC3E}">
        <p14:creationId xmlns:p14="http://schemas.microsoft.com/office/powerpoint/2010/main" val="233877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CA921EA-E97B-5592-60D1-81E0578CB6A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655063"/>
            <a:ext cx="10573231" cy="5715871"/>
          </a:xfrm>
        </p:spPr>
      </p:pic>
    </p:spTree>
    <p:extLst>
      <p:ext uri="{BB962C8B-B14F-4D97-AF65-F5344CB8AC3E}">
        <p14:creationId xmlns:p14="http://schemas.microsoft.com/office/powerpoint/2010/main" val="22948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2413E46-20F0-108D-FB22-93E269D82B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4" y="639695"/>
            <a:ext cx="10204396" cy="5446651"/>
          </a:xfrm>
        </p:spPr>
      </p:pic>
    </p:spTree>
    <p:extLst>
      <p:ext uri="{BB962C8B-B14F-4D97-AF65-F5344CB8AC3E}">
        <p14:creationId xmlns:p14="http://schemas.microsoft.com/office/powerpoint/2010/main" val="176845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4E1CBBE-6D32-3B70-E7AB-5379097AF0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07407"/>
            <a:ext cx="10035349" cy="5443186"/>
          </a:xfrm>
        </p:spPr>
      </p:pic>
    </p:spTree>
    <p:extLst>
      <p:ext uri="{BB962C8B-B14F-4D97-AF65-F5344CB8AC3E}">
        <p14:creationId xmlns:p14="http://schemas.microsoft.com/office/powerpoint/2010/main" val="42890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94DEA39-CB4F-08CD-606C-DCE0A060599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" y="662971"/>
            <a:ext cx="10150608" cy="5532058"/>
          </a:xfrm>
        </p:spPr>
      </p:pic>
    </p:spTree>
    <p:extLst>
      <p:ext uri="{BB962C8B-B14F-4D97-AF65-F5344CB8AC3E}">
        <p14:creationId xmlns:p14="http://schemas.microsoft.com/office/powerpoint/2010/main" val="35742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CC51534-31F8-5B5B-3021-874EE360F9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60" y="747271"/>
            <a:ext cx="9996928" cy="5311015"/>
          </a:xfrm>
        </p:spPr>
      </p:pic>
    </p:spTree>
    <p:extLst>
      <p:ext uri="{BB962C8B-B14F-4D97-AF65-F5344CB8AC3E}">
        <p14:creationId xmlns:p14="http://schemas.microsoft.com/office/powerpoint/2010/main" val="25628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6F962EE-59C4-AF9F-E73F-727E989448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63" y="662747"/>
            <a:ext cx="10308363" cy="5277011"/>
          </a:xfrm>
        </p:spPr>
      </p:pic>
    </p:spTree>
    <p:extLst>
      <p:ext uri="{BB962C8B-B14F-4D97-AF65-F5344CB8AC3E}">
        <p14:creationId xmlns:p14="http://schemas.microsoft.com/office/powerpoint/2010/main" val="85825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9FEFE44-BB8E-44AA-FE6E-24F39EF9F5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5" y="616644"/>
            <a:ext cx="10788997" cy="5361534"/>
          </a:xfrm>
        </p:spPr>
      </p:pic>
    </p:spTree>
    <p:extLst>
      <p:ext uri="{BB962C8B-B14F-4D97-AF65-F5344CB8AC3E}">
        <p14:creationId xmlns:p14="http://schemas.microsoft.com/office/powerpoint/2010/main" val="13699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40B9F1F-923F-F5DF-30F0-F365AA180D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1" y="639696"/>
            <a:ext cx="10173661" cy="5439470"/>
          </a:xfrm>
        </p:spPr>
      </p:pic>
    </p:spTree>
    <p:extLst>
      <p:ext uri="{BB962C8B-B14F-4D97-AF65-F5344CB8AC3E}">
        <p14:creationId xmlns:p14="http://schemas.microsoft.com/office/powerpoint/2010/main" val="26099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902C381-5559-1DE1-8D60-8D4C813372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476304"/>
            <a:ext cx="10442602" cy="5905391"/>
          </a:xfrm>
        </p:spPr>
      </p:pic>
    </p:spTree>
    <p:extLst>
      <p:ext uri="{BB962C8B-B14F-4D97-AF65-F5344CB8AC3E}">
        <p14:creationId xmlns:p14="http://schemas.microsoft.com/office/powerpoint/2010/main" val="4662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00C0411-4294-8011-B523-EB8962858D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5" y="716535"/>
            <a:ext cx="10142925" cy="5229719"/>
          </a:xfrm>
        </p:spPr>
      </p:pic>
    </p:spTree>
    <p:extLst>
      <p:ext uri="{BB962C8B-B14F-4D97-AF65-F5344CB8AC3E}">
        <p14:creationId xmlns:p14="http://schemas.microsoft.com/office/powerpoint/2010/main" val="38252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8D11204-444B-F557-7196-A57669882D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" y="832756"/>
            <a:ext cx="10304289" cy="5301145"/>
          </a:xfrm>
        </p:spPr>
      </p:pic>
    </p:spTree>
    <p:extLst>
      <p:ext uri="{BB962C8B-B14F-4D97-AF65-F5344CB8AC3E}">
        <p14:creationId xmlns:p14="http://schemas.microsoft.com/office/powerpoint/2010/main" val="3150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C0847B6-A0CF-3C1B-04BE-1B7026D4B8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8" y="616644"/>
            <a:ext cx="10181344" cy="5485784"/>
          </a:xfrm>
        </p:spPr>
      </p:pic>
    </p:spTree>
    <p:extLst>
      <p:ext uri="{BB962C8B-B14F-4D97-AF65-F5344CB8AC3E}">
        <p14:creationId xmlns:p14="http://schemas.microsoft.com/office/powerpoint/2010/main" val="11601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22E13A-5E37-77EC-51CE-5A93DEB3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r-TR" dirty="0"/>
            </a:b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91BABC9-42D5-7B36-C596-6AF4F7863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2" y="724663"/>
            <a:ext cx="10207717" cy="5269735"/>
          </a:xfrm>
        </p:spPr>
      </p:pic>
    </p:spTree>
    <p:extLst>
      <p:ext uri="{BB962C8B-B14F-4D97-AF65-F5344CB8AC3E}">
        <p14:creationId xmlns:p14="http://schemas.microsoft.com/office/powerpoint/2010/main" val="11458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2A4D1EB-EC6B-41B8-CE7B-E9C3B68A9D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83" y="647379"/>
            <a:ext cx="10043033" cy="5398487"/>
          </a:xfrm>
        </p:spPr>
      </p:pic>
    </p:spTree>
    <p:extLst>
      <p:ext uri="{BB962C8B-B14F-4D97-AF65-F5344CB8AC3E}">
        <p14:creationId xmlns:p14="http://schemas.microsoft.com/office/powerpoint/2010/main" val="2195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AEA566-0475-BB72-29F5-353B22418B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7" y="601276"/>
            <a:ext cx="10335026" cy="5534538"/>
          </a:xfrm>
        </p:spPr>
      </p:pic>
    </p:spTree>
    <p:extLst>
      <p:ext uri="{BB962C8B-B14F-4D97-AF65-F5344CB8AC3E}">
        <p14:creationId xmlns:p14="http://schemas.microsoft.com/office/powerpoint/2010/main" val="15754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02B013D-39E5-76A9-2A52-02B4814CE1D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5" y="710437"/>
            <a:ext cx="10258185" cy="5437125"/>
          </a:xfrm>
        </p:spPr>
      </p:pic>
    </p:spTree>
    <p:extLst>
      <p:ext uri="{BB962C8B-B14F-4D97-AF65-F5344CB8AC3E}">
        <p14:creationId xmlns:p14="http://schemas.microsoft.com/office/powerpoint/2010/main" val="2264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701E5D7-D3A8-C961-BCD5-CB469E0D0C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2" y="747271"/>
            <a:ext cx="10219765" cy="5379197"/>
          </a:xfrm>
        </p:spPr>
      </p:pic>
    </p:spTree>
    <p:extLst>
      <p:ext uri="{BB962C8B-B14F-4D97-AF65-F5344CB8AC3E}">
        <p14:creationId xmlns:p14="http://schemas.microsoft.com/office/powerpoint/2010/main" val="28774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ACF4AD7-A461-EAF8-0859-032AA5C50C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2" y="578222"/>
            <a:ext cx="10600321" cy="5446059"/>
          </a:xfrm>
        </p:spPr>
      </p:pic>
    </p:spTree>
    <p:extLst>
      <p:ext uri="{BB962C8B-B14F-4D97-AF65-F5344CB8AC3E}">
        <p14:creationId xmlns:p14="http://schemas.microsoft.com/office/powerpoint/2010/main" val="24495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1A9FAE8-B48B-D639-E6F0-EAD314A17D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2" y="643776"/>
            <a:ext cx="10411866" cy="5570447"/>
          </a:xfrm>
        </p:spPr>
      </p:pic>
    </p:spTree>
    <p:extLst>
      <p:ext uri="{BB962C8B-B14F-4D97-AF65-F5344CB8AC3E}">
        <p14:creationId xmlns:p14="http://schemas.microsoft.com/office/powerpoint/2010/main" val="4689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D6E524E-BFD0-5DE5-D75D-D8A24F9D543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1" y="332394"/>
            <a:ext cx="10173300" cy="5839165"/>
          </a:xfrm>
        </p:spPr>
      </p:pic>
    </p:spTree>
    <p:extLst>
      <p:ext uri="{BB962C8B-B14F-4D97-AF65-F5344CB8AC3E}">
        <p14:creationId xmlns:p14="http://schemas.microsoft.com/office/powerpoint/2010/main" val="71755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94B7197-A532-BD3B-E3C1-0BAACECBFC3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7" y="630265"/>
            <a:ext cx="10104504" cy="53883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4842D7A3-8BF3-91B2-D4B0-587D6DF040A1}"/>
                  </a:ext>
                </a:extLst>
              </p14:cNvPr>
              <p14:cNvContentPartPr/>
              <p14:nvPr/>
            </p14:nvContentPartPr>
            <p14:xfrm>
              <a:off x="1497887" y="3349888"/>
              <a:ext cx="360" cy="360"/>
            </p14:xfrm>
          </p:contentPart>
        </mc:Choice>
        <mc:Fallback xmlns=""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4842D7A3-8BF3-91B2-D4B0-587D6DF040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247" y="32422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B918B5D-C50B-EBD3-1BF8-998E706F84D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4" y="601274"/>
            <a:ext cx="10173660" cy="5422619"/>
          </a:xfrm>
        </p:spPr>
      </p:pic>
    </p:spTree>
    <p:extLst>
      <p:ext uri="{BB962C8B-B14F-4D97-AF65-F5344CB8AC3E}">
        <p14:creationId xmlns:p14="http://schemas.microsoft.com/office/powerpoint/2010/main" val="11595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FE743DB-475A-038A-53AD-B3F509A26A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8" y="693484"/>
            <a:ext cx="10557861" cy="5614258"/>
          </a:xfrm>
        </p:spPr>
      </p:pic>
    </p:spTree>
    <p:extLst>
      <p:ext uri="{BB962C8B-B14F-4D97-AF65-F5344CB8AC3E}">
        <p14:creationId xmlns:p14="http://schemas.microsoft.com/office/powerpoint/2010/main" val="21661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6EADB2C-EC1B-3BDA-0973-F471B31835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33" y="708900"/>
            <a:ext cx="10235132" cy="5323240"/>
          </a:xfrm>
        </p:spPr>
      </p:pic>
    </p:spTree>
    <p:extLst>
      <p:ext uri="{BB962C8B-B14F-4D97-AF65-F5344CB8AC3E}">
        <p14:creationId xmlns:p14="http://schemas.microsoft.com/office/powerpoint/2010/main" val="8403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4BF5FF-EF73-148F-2C39-3CC12902505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0" y="489557"/>
            <a:ext cx="10354958" cy="5527041"/>
          </a:xfrm>
        </p:spPr>
      </p:pic>
    </p:spTree>
    <p:extLst>
      <p:ext uri="{BB962C8B-B14F-4D97-AF65-F5344CB8AC3E}">
        <p14:creationId xmlns:p14="http://schemas.microsoft.com/office/powerpoint/2010/main" val="45820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25CB25D-33E9-825E-EEC1-EFDEB8E0DC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1" y="407383"/>
            <a:ext cx="11162862" cy="6043233"/>
          </a:xfrm>
        </p:spPr>
      </p:pic>
    </p:spTree>
    <p:extLst>
      <p:ext uri="{BB962C8B-B14F-4D97-AF65-F5344CB8AC3E}">
        <p14:creationId xmlns:p14="http://schemas.microsoft.com/office/powerpoint/2010/main" val="10831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03BC632-AFE0-2189-89A8-2ED0E22C5D3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2" y="391319"/>
            <a:ext cx="11087737" cy="5917274"/>
          </a:xfrm>
        </p:spPr>
      </p:pic>
    </p:spTree>
    <p:extLst>
      <p:ext uri="{BB962C8B-B14F-4D97-AF65-F5344CB8AC3E}">
        <p14:creationId xmlns:p14="http://schemas.microsoft.com/office/powerpoint/2010/main" val="409482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2D8B048-59B3-4791-A40A-D177751663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0" y="424542"/>
            <a:ext cx="10828388" cy="5907102"/>
          </a:xfrm>
        </p:spPr>
      </p:pic>
    </p:spTree>
    <p:extLst>
      <p:ext uri="{BB962C8B-B14F-4D97-AF65-F5344CB8AC3E}">
        <p14:creationId xmlns:p14="http://schemas.microsoft.com/office/powerpoint/2010/main" val="36246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AF52D93-A08A-8DF9-7320-CA4B50C9B1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76" y="716535"/>
            <a:ext cx="10107341" cy="5261641"/>
          </a:xfrm>
        </p:spPr>
      </p:pic>
    </p:spTree>
    <p:extLst>
      <p:ext uri="{BB962C8B-B14F-4D97-AF65-F5344CB8AC3E}">
        <p14:creationId xmlns:p14="http://schemas.microsoft.com/office/powerpoint/2010/main" val="394320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133</TotalTime>
  <Words>1</Words>
  <Application>Microsoft Office PowerPoint</Application>
  <PresentationFormat>Geniş ekran</PresentationFormat>
  <Paragraphs>1</Paragraphs>
  <Slides>32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  <vt:variant>
        <vt:lpstr>Özel Gösteriler</vt:lpstr>
      </vt:variant>
      <vt:variant>
        <vt:i4>1</vt:i4>
      </vt:variant>
    </vt:vector>
  </HeadingPairs>
  <TitlesOfParts>
    <vt:vector size="37" baseType="lpstr">
      <vt:lpstr>Calibri</vt:lpstr>
      <vt:lpstr>Century Gothic</vt:lpstr>
      <vt:lpstr>Wingdings 3</vt:lpstr>
      <vt:lpstr>Dilim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Özel Gösteri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D</dc:creator>
  <cp:lastModifiedBy>D</cp:lastModifiedBy>
  <cp:revision>17</cp:revision>
  <dcterms:created xsi:type="dcterms:W3CDTF">2022-08-19T14:42:54Z</dcterms:created>
  <dcterms:modified xsi:type="dcterms:W3CDTF">2022-08-19T17:15:03Z</dcterms:modified>
</cp:coreProperties>
</file>